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7" r:id="rId3"/>
    <p:sldId id="263" r:id="rId4"/>
    <p:sldId id="266" r:id="rId5"/>
    <p:sldId id="260" r:id="rId6"/>
    <p:sldId id="261" r:id="rId7"/>
    <p:sldId id="262" r:id="rId8"/>
    <p:sldId id="265" r:id="rId9"/>
    <p:sldId id="264" r:id="rId10"/>
  </p:sldIdLst>
  <p:sldSz cx="9144000" cy="6858000" type="screen4x3"/>
  <p:notesSz cx="6648450" cy="97742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27121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546096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545066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040676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628238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742461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335863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1234578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325567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7355185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740832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C35F54-25F7-45BA-9DCF-B7064E9AD282}" type="datetimeFigureOut">
              <a:rPr lang="en-AU" smtClean="0"/>
              <a:t>13/10/2014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747639-83A9-487E-AC0F-565E02335EFD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616448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68313" y="333375"/>
            <a:ext cx="8229600" cy="2087563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sz="4000" dirty="0" smtClean="0">
                <a:latin typeface="Kahootz Cartoon" pitchFamily="82" charset="0"/>
              </a:rPr>
              <a:t>Where have </a:t>
            </a:r>
            <a:r>
              <a:rPr lang="en-AU" sz="4000" dirty="0" smtClean="0">
                <a:latin typeface="Kahootz Cartoon" pitchFamily="82" charset="0"/>
              </a:rPr>
              <a:t>you </a:t>
            </a:r>
            <a:r>
              <a:rPr lang="en-AU" sz="4000" dirty="0" smtClean="0">
                <a:latin typeface="Kahootz Cartoon" pitchFamily="82" charset="0"/>
              </a:rPr>
              <a:t>shown improvement in </a:t>
            </a:r>
            <a:r>
              <a:rPr lang="en-AU" sz="4000" dirty="0" smtClean="0">
                <a:latin typeface="Kahootz Cartoon" pitchFamily="82" charset="0"/>
              </a:rPr>
              <a:t>your </a:t>
            </a:r>
            <a:r>
              <a:rPr lang="en-AU" sz="4000" dirty="0" smtClean="0">
                <a:latin typeface="Kahootz Cartoon" pitchFamily="82" charset="0"/>
              </a:rPr>
              <a:t>learning this year?</a:t>
            </a:r>
            <a:endParaRPr lang="en-AU" sz="4000" dirty="0">
              <a:latin typeface="Kahootz Cartoon" pitchFamily="82" charset="0"/>
            </a:endParaRPr>
          </a:p>
        </p:txBody>
      </p:sp>
      <p:sp>
        <p:nvSpPr>
          <p:cNvPr id="3" name="Rectangle 5"/>
          <p:cNvSpPr txBox="1">
            <a:spLocks noChangeArrowheads="1"/>
          </p:cNvSpPr>
          <p:nvPr/>
        </p:nvSpPr>
        <p:spPr>
          <a:xfrm>
            <a:off x="755650" y="2565400"/>
            <a:ext cx="7786688" cy="398938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90000"/>
              </a:lnSpc>
              <a:buFontTx/>
              <a:buNone/>
            </a:pPr>
            <a:r>
              <a:rPr lang="en-AU" dirty="0" smtClean="0"/>
              <a:t>Suggestions 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Choose any area in which you have improved.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This might mean that </a:t>
            </a:r>
            <a:r>
              <a:rPr lang="en-AU" smtClean="0"/>
              <a:t>you include </a:t>
            </a:r>
            <a:r>
              <a:rPr lang="en-AU" dirty="0" smtClean="0"/>
              <a:t>your Maths test and </a:t>
            </a:r>
            <a:r>
              <a:rPr lang="en-AU" smtClean="0"/>
              <a:t>also the </a:t>
            </a:r>
            <a:r>
              <a:rPr lang="en-AU" dirty="0" smtClean="0"/>
              <a:t>repeat test to show how much you improved. Or maybe a draft of a project and the final copy. Your draft should show evidence of your proof reading and use of spell check.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613700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>
                <a:latin typeface="Kahootz Cartoon" panose="040407060B0602020602" pitchFamily="82" charset="0"/>
              </a:rPr>
              <a:t>Overall Learning Goals for this year.</a:t>
            </a:r>
            <a:endParaRPr lang="en-AU" dirty="0">
              <a:latin typeface="Kahootz Cartoon" panose="040407060B0602020602" pitchFamily="82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Look back at the goals you set yourself at the beginning of the year.</a:t>
            </a:r>
          </a:p>
          <a:p>
            <a:pPr marL="0" indent="0">
              <a:buNone/>
            </a:pPr>
            <a:r>
              <a:rPr lang="en-AU" dirty="0"/>
              <a:t> </a:t>
            </a:r>
            <a:r>
              <a:rPr lang="en-AU" dirty="0" smtClean="0"/>
              <a:t>      </a:t>
            </a:r>
            <a:r>
              <a:rPr lang="en-AU" i="1" dirty="0" smtClean="0"/>
              <a:t>I made these goals because ……..</a:t>
            </a:r>
          </a:p>
          <a:p>
            <a:r>
              <a:rPr lang="en-AU" dirty="0" smtClean="0"/>
              <a:t>What did you do to achieve these goals?</a:t>
            </a:r>
          </a:p>
          <a:p>
            <a:r>
              <a:rPr lang="en-AU" dirty="0" smtClean="0"/>
              <a:t>Are you still working toward these goals?</a:t>
            </a:r>
          </a:p>
          <a:p>
            <a:pPr marL="0" indent="0">
              <a:buNone/>
            </a:pPr>
            <a:r>
              <a:rPr lang="en-AU" dirty="0"/>
              <a:t> </a:t>
            </a:r>
            <a:r>
              <a:rPr lang="en-AU" dirty="0" smtClean="0"/>
              <a:t>      </a:t>
            </a:r>
            <a:r>
              <a:rPr lang="en-AU" i="1" dirty="0" smtClean="0"/>
              <a:t>I did/didn’t achieve these goals because…</a:t>
            </a:r>
            <a:r>
              <a:rPr lang="en-AU" dirty="0" smtClean="0"/>
              <a:t>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719297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68313" y="908050"/>
            <a:ext cx="8229600" cy="1354138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sz="4000" dirty="0" smtClean="0">
                <a:latin typeface="Kahootz Cartoon" pitchFamily="82" charset="0"/>
              </a:rPr>
              <a:t>What new things have </a:t>
            </a:r>
            <a:r>
              <a:rPr lang="en-AU" sz="4000" dirty="0" smtClean="0">
                <a:latin typeface="Kahootz Cartoon" pitchFamily="82" charset="0"/>
              </a:rPr>
              <a:t>you </a:t>
            </a:r>
            <a:r>
              <a:rPr lang="en-AU" sz="4000" dirty="0" smtClean="0">
                <a:latin typeface="Kahootz Cartoon" pitchFamily="82" charset="0"/>
              </a:rPr>
              <a:t>discovered? </a:t>
            </a:r>
            <a:endParaRPr lang="en-AU" sz="4000" dirty="0">
              <a:latin typeface="Kahootz Cartoon" pitchFamily="82" charset="0"/>
            </a:endParaRPr>
          </a:p>
        </p:txBody>
      </p:sp>
      <p:sp>
        <p:nvSpPr>
          <p:cNvPr id="3" name="Rectangle 5"/>
          <p:cNvSpPr txBox="1">
            <a:spLocks noChangeArrowheads="1"/>
          </p:cNvSpPr>
          <p:nvPr/>
        </p:nvSpPr>
        <p:spPr>
          <a:xfrm>
            <a:off x="468313" y="2708275"/>
            <a:ext cx="8075612" cy="334168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buFontTx/>
              <a:buNone/>
            </a:pPr>
            <a:r>
              <a:rPr lang="en-AU" smtClean="0"/>
              <a:t>Suggestions</a:t>
            </a:r>
          </a:p>
          <a:p>
            <a:r>
              <a:rPr lang="en-AU" smtClean="0"/>
              <a:t>About yourself</a:t>
            </a:r>
          </a:p>
          <a:p>
            <a:r>
              <a:rPr lang="en-AU" smtClean="0"/>
              <a:t>About your work</a:t>
            </a:r>
          </a:p>
          <a:p>
            <a:pPr>
              <a:buFontTx/>
              <a:buNone/>
            </a:pPr>
            <a:r>
              <a:rPr lang="en-AU" smtClean="0"/>
              <a:t>Or </a:t>
            </a:r>
          </a:p>
          <a:p>
            <a:r>
              <a:rPr lang="en-AU" smtClean="0"/>
              <a:t>About a particular topic that interested you</a:t>
            </a:r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340545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>
                <a:latin typeface="Kahootz Cartoon" pitchFamily="82" charset="0"/>
              </a:rPr>
              <a:t>Subjects</a:t>
            </a:r>
            <a:r>
              <a:rPr lang="en-AU" dirty="0" smtClean="0"/>
              <a:t> </a:t>
            </a:r>
            <a:r>
              <a:rPr lang="en-AU" dirty="0"/>
              <a:t> </a:t>
            </a:r>
            <a:r>
              <a:rPr lang="en-AU" dirty="0" smtClean="0"/>
              <a:t>one slide per subject.</a:t>
            </a:r>
            <a:r>
              <a:rPr lang="en-AU" dirty="0"/>
              <a:t/>
            </a:r>
            <a:br>
              <a:rPr lang="en-AU" dirty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What have I learnt/achieved in this subject?</a:t>
            </a:r>
          </a:p>
          <a:p>
            <a:r>
              <a:rPr lang="en-AU" dirty="0" smtClean="0"/>
              <a:t>What I am proud of?</a:t>
            </a:r>
          </a:p>
          <a:p>
            <a:r>
              <a:rPr lang="en-AU" dirty="0" smtClean="0"/>
              <a:t>Why?</a:t>
            </a:r>
          </a:p>
          <a:p>
            <a:r>
              <a:rPr lang="en-AU" dirty="0" smtClean="0"/>
              <a:t>What I would like to improve next time?</a:t>
            </a:r>
          </a:p>
          <a:p>
            <a:pPr marL="0" indent="0">
              <a:buNone/>
            </a:pPr>
            <a:endParaRPr lang="en-AU" dirty="0" smtClean="0"/>
          </a:p>
          <a:p>
            <a:pPr marL="0" indent="0">
              <a:buNone/>
            </a:pPr>
            <a:r>
              <a:rPr lang="en-AU" dirty="0" smtClean="0"/>
              <a:t>Use your timetable as a checklist of the subjects you have studied this Semester.</a:t>
            </a:r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4095151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smtClean="0">
                <a:latin typeface="Kahootz Cartoon" pitchFamily="82" charset="0"/>
              </a:rPr>
              <a:t>Team Work</a:t>
            </a:r>
            <a:endParaRPr lang="en-AU" dirty="0">
              <a:latin typeface="Kahootz Cartoon" pitchFamily="82" charset="0"/>
            </a:endParaRPr>
          </a:p>
        </p:txBody>
      </p:sp>
      <p:sp>
        <p:nvSpPr>
          <p:cNvPr id="3" name="Rectangle 5"/>
          <p:cNvSpPr txBox="1">
            <a:spLocks noChangeArrowheads="1"/>
          </p:cNvSpPr>
          <p:nvPr/>
        </p:nvSpPr>
        <p:spPr>
          <a:xfrm>
            <a:off x="457200" y="1600200"/>
            <a:ext cx="8147050" cy="4276725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90000"/>
              </a:lnSpc>
            </a:pPr>
            <a:r>
              <a:rPr lang="en-AU" dirty="0" smtClean="0"/>
              <a:t>Reflect on your contribution to Team work this semester?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What evidence do you have?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When have you worked in a team this year?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When making up a team what are some of the different ways you have used to form teams?</a:t>
            </a:r>
          </a:p>
          <a:p>
            <a:pPr>
              <a:lnSpc>
                <a:spcPct val="90000"/>
              </a:lnSpc>
            </a:pPr>
            <a:r>
              <a:rPr lang="en-AU" b="1" dirty="0" smtClean="0"/>
              <a:t> </a:t>
            </a:r>
            <a:r>
              <a:rPr lang="en-AU" dirty="0" smtClean="0"/>
              <a:t>What are the advantages and disadvantages of work with your friends?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5092022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4"/>
          <p:cNvSpPr txBox="1">
            <a:spLocks noChangeArrowheads="1"/>
          </p:cNvSpPr>
          <p:nvPr/>
        </p:nvSpPr>
        <p:spPr>
          <a:xfrm>
            <a:off x="395536" y="260648"/>
            <a:ext cx="8229600" cy="11430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dirty="0" smtClean="0">
                <a:latin typeface="Kahootz Cartoon" pitchFamily="82" charset="0"/>
              </a:rPr>
              <a:t>My Learning</a:t>
            </a:r>
            <a:endParaRPr lang="en-AU" dirty="0">
              <a:latin typeface="Kahootz Cartoon" pitchFamily="82" charset="0"/>
            </a:endParaRPr>
          </a:p>
        </p:txBody>
      </p:sp>
      <p:sp>
        <p:nvSpPr>
          <p:cNvPr id="5" name="Rectangle 5"/>
          <p:cNvSpPr txBox="1">
            <a:spLocks noChangeArrowheads="1"/>
          </p:cNvSpPr>
          <p:nvPr/>
        </p:nvSpPr>
        <p:spPr>
          <a:xfrm>
            <a:off x="457200" y="1600200"/>
            <a:ext cx="7715250" cy="442118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90000"/>
              </a:lnSpc>
            </a:pPr>
            <a:r>
              <a:rPr lang="en-AU" dirty="0" smtClean="0"/>
              <a:t>How do I learn?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What helps my learning?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What hinders my learning?</a:t>
            </a:r>
          </a:p>
          <a:p>
            <a:pPr>
              <a:lnSpc>
                <a:spcPct val="90000"/>
              </a:lnSpc>
            </a:pPr>
            <a:r>
              <a:rPr lang="en-AU" dirty="0" smtClean="0"/>
              <a:t>How do I know when I am improving my learning?</a:t>
            </a:r>
          </a:p>
          <a:p>
            <a:pPr marL="0" indent="0">
              <a:lnSpc>
                <a:spcPct val="90000"/>
              </a:lnSpc>
              <a:buNone/>
            </a:pPr>
            <a:r>
              <a:rPr lang="en-AU" dirty="0"/>
              <a:t> </a:t>
            </a:r>
            <a:r>
              <a:rPr lang="en-AU" dirty="0" smtClean="0"/>
              <a:t>                   </a:t>
            </a:r>
          </a:p>
          <a:p>
            <a:pPr marL="0" indent="0">
              <a:lnSpc>
                <a:spcPct val="90000"/>
              </a:lnSpc>
              <a:buNone/>
            </a:pPr>
            <a:r>
              <a:rPr lang="en-AU" dirty="0"/>
              <a:t> </a:t>
            </a:r>
            <a:r>
              <a:rPr lang="en-AU" dirty="0" smtClean="0"/>
              <a:t>             </a:t>
            </a:r>
          </a:p>
          <a:p>
            <a:pPr>
              <a:lnSpc>
                <a:spcPct val="90000"/>
              </a:lnSpc>
            </a:pPr>
            <a:endParaRPr lang="en-AU" sz="1800" dirty="0"/>
          </a:p>
        </p:txBody>
      </p:sp>
    </p:spTree>
    <p:extLst>
      <p:ext uri="{BB962C8B-B14F-4D97-AF65-F5344CB8AC3E}">
        <p14:creationId xmlns:p14="http://schemas.microsoft.com/office/powerpoint/2010/main" val="1910533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dirty="0" smtClean="0">
                <a:latin typeface="Kahootz Cartoon" pitchFamily="82" charset="0"/>
              </a:rPr>
              <a:t>Reflection</a:t>
            </a:r>
            <a:r>
              <a:rPr lang="en-AU" dirty="0" smtClean="0"/>
              <a:t> </a:t>
            </a:r>
            <a:endParaRPr lang="en-AU" dirty="0"/>
          </a:p>
        </p:txBody>
      </p:sp>
      <p:sp>
        <p:nvSpPr>
          <p:cNvPr id="3" name="Rectangle 7"/>
          <p:cNvSpPr txBox="1">
            <a:spLocks noChangeArrowheads="1"/>
          </p:cNvSpPr>
          <p:nvPr/>
        </p:nvSpPr>
        <p:spPr>
          <a:xfrm>
            <a:off x="457200" y="1600200"/>
            <a:ext cx="7715250" cy="4525963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dirty="0" smtClean="0"/>
              <a:t>What types of feedback have you received this semester? </a:t>
            </a:r>
            <a:r>
              <a:rPr lang="en-AU" dirty="0" err="1" smtClean="0"/>
              <a:t>Eg</a:t>
            </a:r>
            <a:r>
              <a:rPr lang="en-AU" dirty="0" smtClean="0"/>
              <a:t>. </a:t>
            </a:r>
            <a:r>
              <a:rPr lang="en-AU" dirty="0" smtClean="0"/>
              <a:t>verbal, written, mark, rubric; (you might have some examples to show)</a:t>
            </a:r>
          </a:p>
          <a:p>
            <a:r>
              <a:rPr lang="en-AU" dirty="0" smtClean="0"/>
              <a:t>Which forms of feedback do you find the most useful? Why?</a:t>
            </a:r>
          </a:p>
          <a:p>
            <a:r>
              <a:rPr lang="en-AU" dirty="0" smtClean="0"/>
              <a:t>How have you used feedback from your peers or teachers to improve your work.</a:t>
            </a:r>
          </a:p>
          <a:p>
            <a:r>
              <a:rPr lang="en-AU" dirty="0" smtClean="0"/>
              <a:t>Show examples.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442321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 txBox="1">
            <a:spLocks noChangeArrowheads="1"/>
          </p:cNvSpPr>
          <p:nvPr/>
        </p:nvSpPr>
        <p:spPr>
          <a:xfrm>
            <a:off x="457200" y="274638"/>
            <a:ext cx="8229600" cy="19304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sz="4000" dirty="0" smtClean="0">
                <a:latin typeface="Kahootz Cartoon" pitchFamily="82" charset="0"/>
              </a:rPr>
              <a:t>How have </a:t>
            </a:r>
            <a:r>
              <a:rPr lang="en-AU" sz="4000" dirty="0" smtClean="0">
                <a:latin typeface="Kahootz Cartoon" pitchFamily="82" charset="0"/>
              </a:rPr>
              <a:t>you </a:t>
            </a:r>
            <a:r>
              <a:rPr lang="en-AU" sz="4000" dirty="0" smtClean="0">
                <a:latin typeface="Kahootz Cartoon" pitchFamily="82" charset="0"/>
              </a:rPr>
              <a:t>contributed to Gisborne Secondary College?</a:t>
            </a:r>
            <a:endParaRPr lang="en-AU" sz="4000" dirty="0">
              <a:latin typeface="Kahootz Cartoon" pitchFamily="82" charset="0"/>
            </a:endParaRPr>
          </a:p>
        </p:txBody>
      </p:sp>
      <p:sp>
        <p:nvSpPr>
          <p:cNvPr id="3" name="Rectangle 3"/>
          <p:cNvSpPr txBox="1">
            <a:spLocks noChangeArrowheads="1"/>
          </p:cNvSpPr>
          <p:nvPr/>
        </p:nvSpPr>
        <p:spPr>
          <a:xfrm>
            <a:off x="457200" y="2708275"/>
            <a:ext cx="8229600" cy="3417888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AU" dirty="0" smtClean="0"/>
              <a:t>Sport</a:t>
            </a:r>
          </a:p>
          <a:p>
            <a:r>
              <a:rPr lang="en-AU" dirty="0" smtClean="0"/>
              <a:t>Music Performances</a:t>
            </a:r>
          </a:p>
          <a:p>
            <a:r>
              <a:rPr lang="en-AU" dirty="0" smtClean="0"/>
              <a:t>Information Nights</a:t>
            </a:r>
          </a:p>
          <a:p>
            <a:r>
              <a:rPr lang="en-AU" dirty="0" smtClean="0"/>
              <a:t>Supportive friend</a:t>
            </a:r>
          </a:p>
          <a:p>
            <a:r>
              <a:rPr lang="en-AU" dirty="0" smtClean="0"/>
              <a:t>Student </a:t>
            </a:r>
            <a:r>
              <a:rPr lang="en-AU" smtClean="0"/>
              <a:t>Representative Council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8564783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 txBox="1">
            <a:spLocks noChangeArrowheads="1"/>
          </p:cNvSpPr>
          <p:nvPr/>
        </p:nvSpPr>
        <p:spPr>
          <a:xfrm>
            <a:off x="468313" y="836613"/>
            <a:ext cx="8229600" cy="2217737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dirty="0" smtClean="0">
                <a:latin typeface="Kahootz Cartoon" pitchFamily="82" charset="0"/>
              </a:rPr>
              <a:t>What </a:t>
            </a:r>
            <a:r>
              <a:rPr lang="en-AU" dirty="0" smtClean="0">
                <a:latin typeface="Kahootz Cartoon" pitchFamily="82" charset="0"/>
              </a:rPr>
              <a:t>are you </a:t>
            </a:r>
            <a:r>
              <a:rPr lang="en-AU" dirty="0" smtClean="0">
                <a:latin typeface="Kahootz Cartoon" pitchFamily="82" charset="0"/>
              </a:rPr>
              <a:t>really </a:t>
            </a:r>
            <a:br>
              <a:rPr lang="en-AU" dirty="0" smtClean="0">
                <a:latin typeface="Kahootz Cartoon" pitchFamily="82" charset="0"/>
              </a:rPr>
            </a:br>
            <a:r>
              <a:rPr lang="en-AU" dirty="0" smtClean="0">
                <a:latin typeface="Kahootz Cartoon" pitchFamily="82" charset="0"/>
              </a:rPr>
              <a:t>proud of?</a:t>
            </a:r>
            <a:endParaRPr lang="en-AU" dirty="0">
              <a:latin typeface="Kahootz Cartoon" pitchFamily="82" charset="0"/>
            </a:endParaRPr>
          </a:p>
        </p:txBody>
      </p:sp>
      <p:sp>
        <p:nvSpPr>
          <p:cNvPr id="3" name="Rectangle 6"/>
          <p:cNvSpPr txBox="1">
            <a:spLocks noChangeArrowheads="1"/>
          </p:cNvSpPr>
          <p:nvPr/>
        </p:nvSpPr>
        <p:spPr>
          <a:xfrm>
            <a:off x="395288" y="2997200"/>
            <a:ext cx="8291512" cy="3128963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dirty="0" smtClean="0"/>
              <a:t>                                   Why</a:t>
            </a:r>
            <a:r>
              <a:rPr lang="en-AU" dirty="0" smtClean="0"/>
              <a:t>?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6274940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</TotalTime>
  <Words>367</Words>
  <Application>Microsoft Office PowerPoint</Application>
  <PresentationFormat>On-screen Show (4:3)</PresentationFormat>
  <Paragraphs>49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Overall Learning Goals for this year.</vt:lpstr>
      <vt:lpstr>PowerPoint Presentation</vt:lpstr>
      <vt:lpstr>Subjects  one slide per subject. 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DEECD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 Tate</dc:creator>
  <cp:lastModifiedBy>Christine Tate</cp:lastModifiedBy>
  <cp:revision>14</cp:revision>
  <cp:lastPrinted>2012-11-02T00:14:06Z</cp:lastPrinted>
  <dcterms:created xsi:type="dcterms:W3CDTF">2012-11-01T10:16:10Z</dcterms:created>
  <dcterms:modified xsi:type="dcterms:W3CDTF">2014-10-13T11:31:05Z</dcterms:modified>
</cp:coreProperties>
</file>

<file path=docProps/thumbnail.jpeg>
</file>